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3" r:id="rId12"/>
    <p:sldId id="273" r:id="rId13"/>
    <p:sldId id="370" r:id="rId14"/>
    <p:sldId id="374" r:id="rId15"/>
    <p:sldId id="263" r:id="rId16"/>
    <p:sldId id="260" r:id="rId17"/>
    <p:sldId id="269" r:id="rId18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90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5256" autoAdjust="0"/>
  </p:normalViewPr>
  <p:slideViewPr>
    <p:cSldViewPr>
      <p:cViewPr varScale="1">
        <p:scale>
          <a:sx n="58" d="100"/>
          <a:sy n="58" d="100"/>
        </p:scale>
        <p:origin x="437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freesvg.org/phone-mockup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1650" y="8628126"/>
            <a:ext cx="113888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GRUPPO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ENTERPRISE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MOBILE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APPLICATION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DEVELOPMENT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2021/2022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527" y="2570212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64527" y="3478546"/>
            <a:ext cx="7162800" cy="3477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dell'imbarcazione.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653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7614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32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Front-end,</a:t>
            </a:r>
          </a:p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cross platform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4890634" y="7178814"/>
            <a:ext cx="333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 la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persistenza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dati</a:t>
            </a:r>
            <a:endParaRPr lang="en-GB" sz="24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036245" y="7178814"/>
            <a:ext cx="270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Storage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video ed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immagini</a:t>
            </a:r>
            <a:endParaRPr lang="en-GB" sz="24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3887979" y="7285304"/>
            <a:ext cx="333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backend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1766005">
            <a:off x="15548543" y="5555838"/>
            <a:ext cx="923330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 rot="19822146">
            <a:off x="15036904" y="5941069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56025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86749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204961" y="6076033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Perché scegliere noi?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Nessun limite alle utenze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garantiti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Associazione semplificata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Videosorveglianza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205" y="1344806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 dirty="0"/>
          </a:p>
        </p:txBody>
      </p:sp>
      <p:sp>
        <p:nvSpPr>
          <p:cNvPr id="13" name="object 13"/>
          <p:cNvSpPr txBox="1"/>
          <p:nvPr/>
        </p:nvSpPr>
        <p:spPr>
          <a:xfrm>
            <a:off x="740656" y="2786049"/>
            <a:ext cx="11582400" cy="66952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Tutor:</a:t>
            </a:r>
            <a:endParaRPr sz="4000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Gabriele </a:t>
            </a:r>
            <a:r>
              <a:rPr sz="2800" spc="-25" dirty="0" err="1">
                <a:solidFill>
                  <a:srgbClr val="FFFFFF"/>
                </a:solidFill>
                <a:latin typeface="Courier New"/>
                <a:cs typeface="Courier New"/>
              </a:rPr>
              <a:t>Ciliberti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2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8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800" dirty="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marL="12700" algn="ctr">
              <a:lnSpc>
                <a:spcPct val="100000"/>
              </a:lnSpc>
            </a:pPr>
            <a:r>
              <a:rPr sz="4000" b="1" i="1" spc="30" dirty="0">
                <a:solidFill>
                  <a:srgbClr val="E1904D"/>
                </a:solidFill>
                <a:latin typeface="Century Gothic"/>
                <a:cs typeface="Century Gothic"/>
              </a:rPr>
              <a:t>Team:</a:t>
            </a:r>
            <a:endParaRPr sz="4000" b="1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endParaRPr lang="it-IT" sz="2800" spc="-2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Simona </a:t>
            </a:r>
            <a:r>
              <a:rPr sz="2800" spc="-25" dirty="0" err="1">
                <a:solidFill>
                  <a:srgbClr val="FFFFFF"/>
                </a:solidFill>
                <a:latin typeface="Courier New"/>
                <a:cs typeface="Courier New"/>
              </a:rPr>
              <a:t>Pentangelo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119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8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800" dirty="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7478"/>
            <a:ext cx="6273248" cy="961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 uno yacht rappresenta un problema irrisolto.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10439400" y="6871767"/>
            <a:ext cx="66078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YachtOnCloud</a:t>
            </a: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interviene su tale questione per garantire sicurezza ed affidabilità.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/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6947" y="2527934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5281050"/>
            <a:ext cx="6843579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bordo.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09084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531853"/>
            <a:ext cx="8035427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della sensoristica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171078"/>
            <a:ext cx="7300779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283744"/>
            <a:ext cx="15678016" cy="527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Una box costituita da un insieme di sensori e un’applicazione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30326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9" y="-1143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</TotalTime>
  <Words>778</Words>
  <Application>Microsoft Office PowerPoint</Application>
  <PresentationFormat>Personalizzato</PresentationFormat>
  <Paragraphs>122</Paragraphs>
  <Slides>17</Slides>
  <Notes>11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Nirmala UI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bordo. </vt:lpstr>
      <vt:lpstr>AGENDA</vt:lpstr>
      <vt:lpstr>Prodotto</vt:lpstr>
      <vt:lpstr>Cosa fornisce?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SIMONA PENTANGELO</cp:lastModifiedBy>
  <cp:revision>22</cp:revision>
  <dcterms:created xsi:type="dcterms:W3CDTF">2021-11-19T10:40:53Z</dcterms:created>
  <dcterms:modified xsi:type="dcterms:W3CDTF">2022-02-16T12:01:47Z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